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0DA8A-E81D-42D0-94E3-870CB4724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778239-70B9-460A-94B5-DA04CA958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60C2B7-0205-4416-B7FC-F803DB42E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BE5E09-E768-444E-86A6-4A8F346E2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CD6E6E-A1C0-48CA-AED9-DC4E9D47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63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E91E7-3DFA-44CC-9CC3-94CF7F6CA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9BEF81-8D5A-4270-97E9-5C28FEFA8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BF1B2C-0C7E-4173-8CBB-B4864B454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65F041-5D07-473B-A0F6-FEC637DE4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B96CF5-0123-4131-9160-63DE5F70B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3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542AD3D-71D6-4614-ABB7-FE3F4700C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BF9E76-FD16-4F0A-BFAA-102C41D21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736EB0-CA3B-4D2E-986C-BDC2055C1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882534-DCF6-405A-92EF-CC63E5CD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D1D02A-C315-4268-AE3E-8CF16E14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12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2B46A0-B5CC-43A6-8378-03218B5D9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158975-72B1-46DA-901F-2FA271BCE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82E93E-3F27-456C-B9C7-6A8B6A7B4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950534-C648-46DC-AFEA-F674D3682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C4AFA2-3110-4A50-8F4E-097CAA300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2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2849C-5A97-4D61-985E-1352FDD30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E11ABB-97AA-4170-9AF8-B06EF17AF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387A48-8346-4E53-8A1C-AF222B4B1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92C5B9-F84E-4E33-B229-0853399B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9ACE52-6475-4259-ACB6-FAA5DD11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22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65E8F-FE02-47AD-A35D-668296B48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8EACA7-FB02-46A5-A0B8-1173F4848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F4AE4F0-DD17-4F35-9D7E-FFA94B075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14CA46-3B86-4AC6-9851-9E44AD4A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FEB870-F3BA-48CC-97B0-40C40584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0AD22C-9E63-4450-9FE4-5B08208C8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65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6891F6-BD9F-402D-9119-40D3FC206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BF926E-CBA9-48B5-8673-95F38A8D7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3368214-638E-4C17-87B8-B151825EA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224CDFC-BE47-4C82-A1B8-D24E79585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984130F-EE4A-40AF-88CA-2D365CE45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B32AB84-75A0-421E-9E65-6BD586DEF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43D1AF9-1DF1-4FF9-8DD4-287D8FDB3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3516AEE-0C08-468F-9757-C518E4210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45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F78B75-E8FC-451A-906C-BD251827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3CF3C17-2376-409D-8915-A079E0EF0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FF862B-DE22-4EED-BC7B-A50715D53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B0B3AA-CDA6-48D4-A8FF-D717B5608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98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7118D38-C41C-4C37-AF19-688E4CE9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973D527-A93C-457B-A294-9A2A258E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14ED6E-6341-4BBF-896A-ECB46FB34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09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22B233-913B-4D17-9A4A-24AD14A2D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D6A410-ABB7-4172-9E75-9796EF5A1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39C896C-5D6A-4BF7-8F66-C41012CC0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AAEF0E-FBE5-41D4-BD8F-E782FBCC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C2A3B59-C76F-4091-894F-79851AC91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75CC7F-F3BB-4881-8E8D-C9C285C71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257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C8C8E-5F88-40AD-B36F-06EDBF721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4F4B337-8E9F-437E-923E-B065969D8A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D02374-FD3F-42D8-BF3D-93B335F62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138911-7E7C-4E68-AC1C-1B301292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A09C53-CC65-48FE-B94F-7A1D6EA5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FF58035-4EED-474C-B3AF-C524DB38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04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CC316B1-1844-4C9B-9EFB-F2481620A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587735-87D6-4290-83C9-FD19DFE5C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7E323E-2FDC-4E53-90B6-30B3FFF75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91B4F-CCCA-4623-8F2B-AF47A7CC58CF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F01FA8-4A28-47F7-BC57-D76C3A609C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50AC0A-E254-4009-8EC8-5635597C41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465A8-6415-4418-8393-8BD03571C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80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6A840-160C-4B10-BFCD-ACA2BDD5A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440" y="654530"/>
            <a:ext cx="8566298" cy="823395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Conflict of Interest Disclosure</a:t>
            </a:r>
            <a:endParaRPr lang="de-DE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657E05-59F3-4AE1-B335-4DDE78CDA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33106"/>
            <a:ext cx="9144000" cy="4646427"/>
          </a:xfrm>
        </p:spPr>
        <p:txBody>
          <a:bodyPr>
            <a:normAutofit/>
          </a:bodyPr>
          <a:lstStyle/>
          <a:p>
            <a:pPr algn="l"/>
            <a:r>
              <a:rPr lang="fr-BE" sz="1800" dirty="0">
                <a:sym typeface="Wingdings" panose="05000000000000000000" pitchFamily="2" charset="2"/>
              </a:rPr>
              <a:t></a:t>
            </a:r>
            <a:r>
              <a:rPr lang="en-US" sz="1800" dirty="0"/>
              <a:t> I have no potential conflict of interest to report</a:t>
            </a:r>
            <a:endParaRPr lang="de-DE" sz="1800" dirty="0"/>
          </a:p>
          <a:p>
            <a:pPr algn="l"/>
            <a:r>
              <a:rPr lang="fr-BE" sz="1800" dirty="0">
                <a:sym typeface="Wingdings" panose="05000000000000000000" pitchFamily="2" charset="2"/>
              </a:rPr>
              <a:t></a:t>
            </a:r>
            <a:r>
              <a:rPr lang="en-US" sz="1800" dirty="0"/>
              <a:t> I have the following potential conflict(s) of interest to report</a:t>
            </a:r>
            <a:endParaRPr lang="de-DE" sz="1800" dirty="0"/>
          </a:p>
          <a:p>
            <a:endParaRPr lang="de-DE" sz="2000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E485953-8470-469B-B0EA-05BE5732E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586027"/>
              </p:ext>
            </p:extLst>
          </p:nvPr>
        </p:nvGraphicFramePr>
        <p:xfrm>
          <a:off x="1523999" y="2806994"/>
          <a:ext cx="8970335" cy="3317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9539">
                  <a:extLst>
                    <a:ext uri="{9D8B030D-6E8A-4147-A177-3AD203B41FA5}">
                      <a16:colId xmlns:a16="http://schemas.microsoft.com/office/drawing/2014/main" val="3227667745"/>
                    </a:ext>
                  </a:extLst>
                </a:gridCol>
                <a:gridCol w="3990796">
                  <a:extLst>
                    <a:ext uri="{9D8B030D-6E8A-4147-A177-3AD203B41FA5}">
                      <a16:colId xmlns:a16="http://schemas.microsoft.com/office/drawing/2014/main" val="2232392419"/>
                    </a:ext>
                  </a:extLst>
                </a:gridCol>
              </a:tblGrid>
              <a:tr h="473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Type of affiliation / financial interest</a:t>
                      </a:r>
                      <a:endParaRPr lang="de-DE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Name of commercial company</a:t>
                      </a:r>
                      <a:endParaRPr lang="de-DE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97166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Receipt of grants/research supports:</a:t>
                      </a:r>
                      <a:endParaRPr lang="de-DE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7853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Receipt of honoraria or consultation fees:</a:t>
                      </a:r>
                      <a:endParaRPr lang="de-DE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302130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Participation in a company sponsored speaker’s bureau:</a:t>
                      </a:r>
                      <a:endParaRPr lang="de-DE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880549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Stock shareholder: </a:t>
                      </a:r>
                      <a:endParaRPr lang="de-DE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087937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Spouse/partner:</a:t>
                      </a:r>
                      <a:endParaRPr lang="de-DE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097513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Other support (please specify):</a:t>
                      </a:r>
                      <a:endParaRPr lang="de-DE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696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44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3097D5E23D0E4A801EB5B15E608547" ma:contentTypeVersion="18" ma:contentTypeDescription="Ein neues Dokument erstellen." ma:contentTypeScope="" ma:versionID="c74ae7bc0172fa2d38b8fbc2472d9868">
  <xsd:schema xmlns:xsd="http://www.w3.org/2001/XMLSchema" xmlns:xs="http://www.w3.org/2001/XMLSchema" xmlns:p="http://schemas.microsoft.com/office/2006/metadata/properties" xmlns:ns2="405d998b-2898-4a5f-a83d-676abf4a31d2" xmlns:ns3="05d1a9d1-6a1b-4b83-b100-233f4f866308" targetNamespace="http://schemas.microsoft.com/office/2006/metadata/properties" ma:root="true" ma:fieldsID="8b4b939352b248f16f17394f296111c0" ns2:_="" ns3:_="">
    <xsd:import namespace="405d998b-2898-4a5f-a83d-676abf4a31d2"/>
    <xsd:import namespace="05d1a9d1-6a1b-4b83-b100-233f4f8663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5d998b-2898-4a5f-a83d-676abf4a31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8042e6e3-f218-495d-88b7-7138126cde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d1a9d1-6a1b-4b83-b100-233f4f866308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4af82a69-7b21-448d-b865-bdc2777aa709}" ma:internalName="TaxCatchAll" ma:showField="CatchAllData" ma:web="05d1a9d1-6a1b-4b83-b100-233f4f8663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5d998b-2898-4a5f-a83d-676abf4a31d2">
      <Terms xmlns="http://schemas.microsoft.com/office/infopath/2007/PartnerControls"/>
    </lcf76f155ced4ddcb4097134ff3c332f>
    <TaxCatchAll xmlns="05d1a9d1-6a1b-4b83-b100-233f4f866308" xsi:nil="true"/>
  </documentManagement>
</p:properties>
</file>

<file path=customXml/itemProps1.xml><?xml version="1.0" encoding="utf-8"?>
<ds:datastoreItem xmlns:ds="http://schemas.openxmlformats.org/officeDocument/2006/customXml" ds:itemID="{2E9CF2CA-1970-46D3-8AF1-CF8B0C8022F1}"/>
</file>

<file path=customXml/itemProps2.xml><?xml version="1.0" encoding="utf-8"?>
<ds:datastoreItem xmlns:ds="http://schemas.openxmlformats.org/officeDocument/2006/customXml" ds:itemID="{6311E91E-18A7-4519-9ACA-10CD6E916920}"/>
</file>

<file path=customXml/itemProps3.xml><?xml version="1.0" encoding="utf-8"?>
<ds:datastoreItem xmlns:ds="http://schemas.openxmlformats.org/officeDocument/2006/customXml" ds:itemID="{29C79E5A-A046-4BBF-8503-C41582601CB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</vt:lpstr>
      <vt:lpstr> Conflict of Interest 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Conflict of Interest Disclosure</dc:title>
  <dc:creator>Sandra Crutchley</dc:creator>
  <cp:lastModifiedBy>Sandra Crutchley</cp:lastModifiedBy>
  <cp:revision>2</cp:revision>
  <dcterms:created xsi:type="dcterms:W3CDTF">2018-04-12T10:36:16Z</dcterms:created>
  <dcterms:modified xsi:type="dcterms:W3CDTF">2018-04-12T10:39:16Z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0x010100143097D5E23D0E4A801EB5B15E608547</vt:lpwstr>
  </property>
</Properties>
</file>